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E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4F3795-C33E-4D0B-B4A3-CEB51691B553}" v="4" dt="2025-08-12T06:47:59.0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74E2E-41C1-4480-4BA4-DA6212AF74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83EE590-B740-F332-3EFC-7B1EE58094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E574CF-8DB2-9A35-B4EA-67A627E60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0400-13A5-4C88-8ED4-D0D4ED63A777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181485-512C-A3E8-8085-FF1E45015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DAF4BB-6A97-D999-B096-2BC8622D2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A8B7-BEDB-4EAC-A0E8-5D1985DD71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074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0BBADC-D24F-B8B1-70C2-F8DCB57DB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D6A1E7E-9127-2073-AC0C-5476FC0F57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4624F3-D76F-942C-BA83-4D54A5841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0400-13A5-4C88-8ED4-D0D4ED63A777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3235B4-5879-B837-6977-576815CE9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7C76C8-0EB6-AC76-B6D0-D91291F50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A8B7-BEDB-4EAC-A0E8-5D1985DD71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29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B37DD25-7C13-2361-8DF9-D468B216A4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7FD7C0C-47C4-818C-B030-12C22530A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68B5DA-825E-9A95-782D-1B1CCC01C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0400-13A5-4C88-8ED4-D0D4ED63A777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F9549D-F5EC-059A-FEFD-45CC4B9D7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04B39A-0281-0998-B73A-393AFE0FA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A8B7-BEDB-4EAC-A0E8-5D1985DD71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60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C48787-5B11-C4CD-46D3-3774D8CBC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FDCE5D-597F-A23A-6CF0-0D3ECFB39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596D66-6865-0CA9-F9AE-7B78F4C66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0400-13A5-4C88-8ED4-D0D4ED63A777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00B6E1-39F5-4685-F984-430A522F2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8B9D0B-BF70-089A-83CA-72757311F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A8B7-BEDB-4EAC-A0E8-5D1985DD71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907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CCCDBD-7AA4-9316-88F7-01C2F9A89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4E94123-2AF4-1478-00FE-1B1E271E0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FD4511-B927-74B7-903B-1C7B7B0CC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0400-13A5-4C88-8ED4-D0D4ED63A777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B9032A-AE2E-83B0-6E93-822D68E3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ADA227-312C-2C1D-8DAD-714906FFC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A8B7-BEDB-4EAC-A0E8-5D1985DD71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6774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65A068-57DF-A8AB-B1B1-924A07A71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F1466A-2FF5-6EF2-BB10-B2E720A34A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43C6B97-C237-5DE9-67F1-062583494A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DC1104-CEC3-8BF0-0892-CEAFAB993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0400-13A5-4C88-8ED4-D0D4ED63A777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1007E0E-2089-D73D-8B26-DC5DAB9A8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E8D9BBF-6228-8168-E266-B7C4C5351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A8B7-BEDB-4EAC-A0E8-5D1985DD71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8402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9096DE-9DBA-4577-5407-7316F684E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62C13B8-759C-6BD2-685F-947B39780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C835ACB-35DF-BE03-A85B-7CBD2C513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966AA33-C25F-7163-B0AD-6A571B37C1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95969CE-9837-3D5D-50AD-3DC4E580A8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F2C0DF3-4FEA-215D-91A2-B925CA334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0400-13A5-4C88-8ED4-D0D4ED63A777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54400AF-BB31-0535-46B4-8BAE70876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1CF4A23-D4F9-E347-7CEC-0A7D606C9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A8B7-BEDB-4EAC-A0E8-5D1985DD71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88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438C2F-2DD8-AAB5-D264-DE403C89D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B794E65-767B-38C0-BD91-34C8FDFA4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0400-13A5-4C88-8ED4-D0D4ED63A777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043A8B6-27C5-8423-48CE-05D950862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5024DCE-B08F-87DA-0F27-0F41C4183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A8B7-BEDB-4EAC-A0E8-5D1985DD71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045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B7486CA-292B-94A5-F1EC-CF93EADEE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0400-13A5-4C88-8ED4-D0D4ED63A777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432F1A3-F662-C4ED-703C-330CD37D4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5E61AF-7EC0-FA7D-0D28-BF6107012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A8B7-BEDB-4EAC-A0E8-5D1985DD71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756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A9DA71-8C32-6B13-C80D-4C46E5052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7BE4BF6-058C-7175-5D4C-E7629CE06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0CDCC57-9DCD-2DAE-D10A-BE5E620B91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5BB777-F6A4-EB7B-5AE0-C79D2343C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0400-13A5-4C88-8ED4-D0D4ED63A777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B811077-0076-6A8C-399F-08BA9CDB7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4F2CF1-FF5B-61BD-EDAF-5D29CBB70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A8B7-BEDB-4EAC-A0E8-5D1985DD71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100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E48BF2-CF12-7689-D375-0308D4229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A51D91C-BB01-E414-C40F-FEF90038A4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AA6019E-4648-A49F-6112-5208D5C43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EA3F703-22AB-804A-2A84-7BDF2F589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0400-13A5-4C88-8ED4-D0D4ED63A777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B4D6703-14CA-3155-2668-30926A1F0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84CF6A-62AA-4BBC-8513-4573F609E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A8B7-BEDB-4EAC-A0E8-5D1985DD71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177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082E394-B548-45AA-2CD0-3DF4CFA1C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7F8AF7-F432-488F-3FB3-F370A98B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A6A745-164D-D1BB-D8C2-73A8E93487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B0400-13A5-4C88-8ED4-D0D4ED63A777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95D57E-17AD-0272-6E43-EA7F70E11C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592D0B-46B8-15B3-A190-AFECB7B079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6A8B7-BEDB-4EAC-A0E8-5D1985DD71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2457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E692890-9026-83AB-3FD8-4105665720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243416"/>
              </p:ext>
            </p:extLst>
          </p:nvPr>
        </p:nvGraphicFramePr>
        <p:xfrm>
          <a:off x="547255" y="999601"/>
          <a:ext cx="11172796" cy="5374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86398">
                  <a:extLst>
                    <a:ext uri="{9D8B030D-6E8A-4147-A177-3AD203B41FA5}">
                      <a16:colId xmlns:a16="http://schemas.microsoft.com/office/drawing/2014/main" val="3513775612"/>
                    </a:ext>
                  </a:extLst>
                </a:gridCol>
                <a:gridCol w="5586398">
                  <a:extLst>
                    <a:ext uri="{9D8B030D-6E8A-4147-A177-3AD203B41FA5}">
                      <a16:colId xmlns:a16="http://schemas.microsoft.com/office/drawing/2014/main" val="2490182126"/>
                    </a:ext>
                  </a:extLst>
                </a:gridCol>
              </a:tblGrid>
              <a:tr h="59844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>
                          <a:solidFill>
                            <a:schemeClr val="tx1"/>
                          </a:solidFill>
                        </a:rPr>
                        <a:t>手紙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>
                          <a:solidFill>
                            <a:schemeClr val="tx1"/>
                          </a:solidFill>
                        </a:rPr>
                        <a:t>電子メール</a:t>
                      </a:r>
                      <a:endParaRPr kumimoji="1" lang="en-US" altLang="ja-JP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5083526"/>
                  </a:ext>
                </a:extLst>
              </a:tr>
              <a:tr h="477637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l"/>
                      </a:pPr>
                      <a:r>
                        <a:rPr kumimoji="1" lang="ja-JP" altLang="en-US"/>
                        <a:t>届くまでに時間がかかる</a:t>
                      </a:r>
                      <a:endParaRPr kumimoji="1" lang="en-US" altLang="ja-JP"/>
                    </a:p>
                    <a:p>
                      <a:pPr marL="285750" indent="-285750">
                        <a:buFont typeface="Wingdings" panose="05000000000000000000" pitchFamily="2" charset="2"/>
                        <a:buChar char="l"/>
                      </a:pPr>
                      <a:endParaRPr kumimoji="1" lang="en-US" altLang="ja-JP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l"/>
                      </a:pPr>
                      <a:r>
                        <a:rPr kumimoji="1" lang="ja-JP" altLang="en-US" dirty="0"/>
                        <a:t>すぐに相手に届く</a:t>
                      </a:r>
                      <a:endParaRPr kumimoji="1" lang="en-US" altLang="ja-JP" dirty="0"/>
                    </a:p>
                    <a:p>
                      <a:pPr marL="342900" indent="-342900">
                        <a:buFont typeface="Wingdings" panose="05000000000000000000" pitchFamily="2" charset="2"/>
                        <a:buChar char="l"/>
                      </a:pP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974505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8B43C42-F014-7C80-2190-9FDE9FE2F389}"/>
              </a:ext>
            </a:extLst>
          </p:cNvPr>
          <p:cNvSpPr txBox="1"/>
          <p:nvPr/>
        </p:nvSpPr>
        <p:spPr>
          <a:xfrm>
            <a:off x="3234246" y="416783"/>
            <a:ext cx="6145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手紙と電子メールの特徴を比べてみよう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A985C9B-4F6F-464D-4AB8-E8F3A068037E}"/>
              </a:ext>
            </a:extLst>
          </p:cNvPr>
          <p:cNvSpPr txBox="1"/>
          <p:nvPr/>
        </p:nvSpPr>
        <p:spPr>
          <a:xfrm>
            <a:off x="9836727" y="149303"/>
            <a:ext cx="1883325" cy="338554"/>
          </a:xfrm>
          <a:prstGeom prst="rect">
            <a:avLst/>
          </a:prstGeom>
          <a:solidFill>
            <a:srgbClr val="FFE7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出席番号：</a:t>
            </a:r>
            <a:endParaRPr kumimoji="1" lang="ja-JP" altLang="en-US" sz="16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3868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5718101-2B52-4038-8E49-5DED4FE64520}"/>
</file>

<file path=customXml/itemProps2.xml><?xml version="1.0" encoding="utf-8"?>
<ds:datastoreItem xmlns:ds="http://schemas.openxmlformats.org/officeDocument/2006/customXml" ds:itemID="{D8F26740-F554-4CE7-9BC7-65B487DFDEFA}"/>
</file>

<file path=customXml/itemProps3.xml><?xml version="1.0" encoding="utf-8"?>
<ds:datastoreItem xmlns:ds="http://schemas.openxmlformats.org/officeDocument/2006/customXml" ds:itemID="{FC6F9ADC-B1C7-4601-8ABE-49172204516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游ゴシック Light</vt:lpstr>
      <vt:lpstr>Arial</vt:lpstr>
      <vt:lpstr>Wingdings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2025-08-12T06:47:59Z</dcterms:created>
  <dcterms:modified xsi:type="dcterms:W3CDTF">2025-08-12T06:48:04Z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